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9" autoAdjust="0"/>
    <p:restoredTop sz="94660"/>
  </p:normalViewPr>
  <p:slideViewPr>
    <p:cSldViewPr>
      <p:cViewPr varScale="1">
        <p:scale>
          <a:sx n="81" d="100"/>
          <a:sy n="81" d="100"/>
        </p:scale>
        <p:origin x="1502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87A6-27C9-48D9-BE02-FD64E65B817A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845A-AEA7-4482-90A5-12937407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10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87A6-27C9-48D9-BE02-FD64E65B817A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845A-AEA7-4482-90A5-12937407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55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87A6-27C9-48D9-BE02-FD64E65B817A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845A-AEA7-4482-90A5-12937407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2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87A6-27C9-48D9-BE02-FD64E65B817A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845A-AEA7-4482-90A5-12937407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59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87A6-27C9-48D9-BE02-FD64E65B817A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845A-AEA7-4482-90A5-12937407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02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87A6-27C9-48D9-BE02-FD64E65B817A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845A-AEA7-4482-90A5-12937407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12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87A6-27C9-48D9-BE02-FD64E65B817A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845A-AEA7-4482-90A5-12937407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00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87A6-27C9-48D9-BE02-FD64E65B817A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845A-AEA7-4482-90A5-12937407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8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87A6-27C9-48D9-BE02-FD64E65B817A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845A-AEA7-4482-90A5-12937407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50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87A6-27C9-48D9-BE02-FD64E65B817A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845A-AEA7-4482-90A5-12937407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5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87A6-27C9-48D9-BE02-FD64E65B817A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845A-AEA7-4482-90A5-12937407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54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787A6-27C9-48D9-BE02-FD64E65B817A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B845A-AEA7-4482-90A5-12937407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73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7200" b="1" dirty="0"/>
              <a:t>Naïve Bayes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109" y="3581400"/>
            <a:ext cx="8229600" cy="45259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Multinomial Naïve Bayes Classifier</a:t>
            </a:r>
          </a:p>
          <a:p>
            <a:r>
              <a:rPr lang="en-US" sz="4000" dirty="0"/>
              <a:t>Gaussian Naïve Bayes Classifier </a:t>
            </a:r>
          </a:p>
        </p:txBody>
      </p:sp>
    </p:spTree>
    <p:extLst>
      <p:ext uri="{BB962C8B-B14F-4D97-AF65-F5344CB8AC3E}">
        <p14:creationId xmlns:p14="http://schemas.microsoft.com/office/powerpoint/2010/main" val="272215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04800"/>
            <a:ext cx="763905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90800"/>
            <a:ext cx="73247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629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79248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171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610599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627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09600"/>
            <a:ext cx="8229600" cy="5149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0240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514475"/>
            <a:ext cx="756285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8131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-152400"/>
            <a:ext cx="7648575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3162300"/>
            <a:ext cx="7734300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275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3019425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147021"/>
            <a:ext cx="4743450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386" y="4267200"/>
            <a:ext cx="2714625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930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01031"/>
            <a:ext cx="7620000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752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200"/>
            <a:ext cx="81534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7554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2" y="1981994"/>
            <a:ext cx="77628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6232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709" y="-381000"/>
            <a:ext cx="5286375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648200"/>
            <a:ext cx="519112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828800"/>
            <a:ext cx="503872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27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48656"/>
            <a:ext cx="777240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6970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423988"/>
            <a:ext cx="7705725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5" y="4495800"/>
            <a:ext cx="273367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538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7848600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66" y="4038600"/>
            <a:ext cx="802005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21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18" y="533400"/>
            <a:ext cx="784860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76600"/>
            <a:ext cx="4610100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700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52600"/>
            <a:ext cx="6096000" cy="32202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3100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228109"/>
            <a:ext cx="5334000" cy="13716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/>
        </p:spPr>
      </p:pic>
      <p:pic>
        <p:nvPicPr>
          <p:cNvPr id="266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771525"/>
            <a:ext cx="4557712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791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734344"/>
            <a:ext cx="8210550" cy="42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743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57200"/>
            <a:ext cx="270510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7762875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492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-152400"/>
            <a:ext cx="738187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898" y="3879273"/>
            <a:ext cx="5705475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557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1852613"/>
            <a:ext cx="6353175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800600"/>
            <a:ext cx="5943600" cy="190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1723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the Process?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" y="1948656"/>
            <a:ext cx="7743825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50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 this</a:t>
            </a:r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7677150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486400"/>
            <a:ext cx="2857500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711" y="5238750"/>
            <a:ext cx="258127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818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-76200"/>
            <a:ext cx="7839075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3886200"/>
            <a:ext cx="5334000" cy="310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733800"/>
            <a:ext cx="3590925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338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" y="1843881"/>
            <a:ext cx="801052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437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Now we calculate the Score again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7639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105400"/>
            <a:ext cx="4133850" cy="1590675"/>
          </a:xfrm>
          <a:prstGeom prst="rect">
            <a:avLst/>
          </a:prstGeom>
          <a:blipFill>
            <a:blip r:embed="rId4"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tile tx="0" ty="0" sx="100000" sy="100000" flip="none" algn="tl"/>
          </a:blip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7778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7066"/>
            <a:ext cx="25908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95250"/>
            <a:ext cx="266700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52" y="3581400"/>
            <a:ext cx="7658100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447800"/>
            <a:ext cx="756285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654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7051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95600"/>
            <a:ext cx="283845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" y="4876800"/>
            <a:ext cx="269557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905000"/>
            <a:ext cx="30480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495800" y="1600200"/>
            <a:ext cx="0" cy="426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-Point Star 5"/>
          <p:cNvSpPr/>
          <p:nvPr/>
        </p:nvSpPr>
        <p:spPr>
          <a:xfrm>
            <a:off x="6047509" y="1115291"/>
            <a:ext cx="914400" cy="9144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7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95325"/>
            <a:ext cx="754380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733800"/>
            <a:ext cx="746760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834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609600"/>
            <a:ext cx="7400925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3200400"/>
            <a:ext cx="7400925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796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52" y="841664"/>
            <a:ext cx="728662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02" y="3581400"/>
            <a:ext cx="76866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913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71525"/>
            <a:ext cx="7553325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05200"/>
            <a:ext cx="7620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30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47725"/>
            <a:ext cx="772477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86150"/>
            <a:ext cx="763905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151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95325"/>
            <a:ext cx="755332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29050"/>
            <a:ext cx="7543800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224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381</TotalTime>
  <Words>30</Words>
  <Application>Microsoft Office PowerPoint</Application>
  <PresentationFormat>On-screen Show (4:3)</PresentationFormat>
  <Paragraphs>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Naïve Bayes Algorithm</vt:lpstr>
      <vt:lpstr>PowerPoint Presentation</vt:lpstr>
      <vt:lpstr>How to do the Process?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solve this</vt:lpstr>
      <vt:lpstr>PowerPoint Presentation</vt:lpstr>
      <vt:lpstr>Reminder</vt:lpstr>
      <vt:lpstr>Now we calculate the Score again</vt:lpstr>
      <vt:lpstr>PowerPoint Presentation</vt:lpstr>
      <vt:lpstr>Why?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sarnali.cse@gmail.com</cp:lastModifiedBy>
  <cp:revision>14</cp:revision>
  <dcterms:created xsi:type="dcterms:W3CDTF">2020-08-27T18:17:48Z</dcterms:created>
  <dcterms:modified xsi:type="dcterms:W3CDTF">2022-06-07T17:02:55Z</dcterms:modified>
</cp:coreProperties>
</file>